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FF5A-9495-4949-B3EB-264BABBF4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42B64-72B1-4CB6-A7E5-CBB2883D3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58A3-E6C0-4727-8744-4177B4F5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4A4F-5B0C-44F7-B873-636BD668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E72AA-2E98-4414-B20F-9B15040D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0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F772-32BD-4909-9574-535E1888E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0C554-17F7-4D69-8902-552DDECA3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033DB-E386-42C3-942D-EB9D4892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0011-E8C3-49E7-8EB4-9952BCC3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55BF-35C1-47C3-B0CD-0CDACFBB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8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A3D5A-7219-4FB5-BEC7-007BB06F9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435C8-F1E8-495C-95E6-6EC41D301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DA95F-ED83-497E-9DE7-7497C0B1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737DB-AF7B-4445-B05E-BAC69310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5AD10-7F51-4D46-9A06-E9E6688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1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8E7A-5044-4106-A438-7C2CF00D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B36B-229F-4245-AEB2-500C73760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9C97-63C0-4636-8783-FC9743CA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86A59-9081-4013-926B-A27C4464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3C7D0-72C7-4912-AD2C-4105F65F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EB6A-687B-41F9-8983-9FD9FCD3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5EAA0-6DBF-4100-B27F-5C4839DEC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185F-21FA-4777-AB6D-5F1C33D8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48125-D07F-4A91-BEC1-4CBE1A4B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BDC7F-5C47-4569-A2C3-14DCFC7E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1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154E0-82D9-40B2-87A9-289C129C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2706B-5A80-4989-98DE-0FE649419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AD443-7241-4FA2-AFF3-A1C0970C2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80A7E-5A08-4125-9624-7A855A28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E63B9-0285-418B-AF46-AAD73B6A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BD338-E1F2-4883-83B8-3BC23488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31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E8CB-134D-4EBD-919C-4D5328D1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3276B-6098-4170-B6DF-D1BB2B4A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B588-2290-4D20-996B-CA2CDEF5B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A5BBC-9BDC-490B-9EFE-E38BCE1E3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785F0-19B3-4825-8FCB-1F7789361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2DB4A8-902A-455F-BF40-30890201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D455F0-CEBF-41DE-BF3B-88E94FD7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5FADD0-CBDE-400C-B034-CA424C1B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84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782-EB2D-46D1-8613-708A31B3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510AC-FD4F-4198-87F4-72A8D722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CE0B3-0F34-4ACF-9CCD-329C26BC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B4F59-5E41-4BFB-BE4A-CF3715A87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FBEC4-4561-4AA0-AF4A-0A77425B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785E1-7207-4B2C-9333-66B1A8AB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C7D3C-17F7-42DC-8F58-AB206EF4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072E-FD51-4ABE-BC41-80B04BC2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692F-93AB-4277-B796-A468355CF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43F80-C934-4FD3-B52E-29FB74A80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0361C-5001-40E0-90D3-0F7BEEC2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8E6AA-9CF7-4FF5-BA9C-99C86D0D6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C4FC4-D73F-4CF8-9B18-CDAF8A07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EC8-5BD5-433C-A00C-CCCFC81E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88044D-FDAA-41D3-B669-1FB84C6D1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124E8-1500-4A99-9044-6D4D47351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DF14F-3EEB-499C-B440-675B751B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4F5F8-A187-4BF6-B45A-C726CB20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59A0C-210F-4B87-8A5A-B99FC034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8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E0374-8978-4406-B96F-E7826F3D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A4D1D-DB2C-432E-8A50-C2D6F3E34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CBBB4-0714-4729-9A1A-BF761EDA6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B8ED-4E5B-4FE6-B195-B96F84B5891E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C67EF-BECE-4D85-AF47-CC9687D72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E4E22-6881-404E-BE26-A92E490C1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8511-C32E-4161-B1BA-83302E1B1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2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necklace&#10;&#10;Description automatically generated">
            <a:extLst>
              <a:ext uri="{FF2B5EF4-FFF2-40B4-BE49-F238E27FC236}">
                <a16:creationId xmlns:a16="http://schemas.microsoft.com/office/drawing/2014/main" id="{048D86CE-3E9D-4DC5-B5F8-6AE4CABC8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92" y="616992"/>
            <a:ext cx="9107143" cy="565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3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Sandi GK</dc:creator>
  <cp:lastModifiedBy>Sandi GK</cp:lastModifiedBy>
  <cp:revision>1</cp:revision>
  <dcterms:created xsi:type="dcterms:W3CDTF">2020-05-12T15:09:52Z</dcterms:created>
  <dcterms:modified xsi:type="dcterms:W3CDTF">2020-05-15T08:56:35Z</dcterms:modified>
</cp:coreProperties>
</file>