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DFF5A-9495-4949-B3EB-264BABBF4A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842B64-72B1-4CB6-A7E5-CBB2883D35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4958A3-E6C0-4727-8744-4177B4F51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EB8ED-4E5B-4FE6-B195-B96F84B5891E}" type="datetimeFigureOut">
              <a:rPr lang="en-GB" smtClean="0"/>
              <a:t>15/05/2020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384A4F-5B0C-44F7-B873-636BD668F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FE72AA-2E98-4414-B20F-9B15040D9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88511-C32E-4161-B1BA-83302E1B1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2001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8F772-32BD-4909-9574-535E1888E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20C554-17F7-4D69-8902-552DDECA32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0033DB-E386-42C3-942D-EB9D48924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EB8ED-4E5B-4FE6-B195-B96F84B5891E}" type="datetimeFigureOut">
              <a:rPr lang="en-GB" smtClean="0"/>
              <a:t>15/05/2020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2E0011-E8C3-49E7-8EB4-9952BCC3B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0D55BF-35C1-47C3-B0CD-0CDACFBB9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88511-C32E-4161-B1BA-83302E1B1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6389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9A3D5A-7219-4FB5-BEC7-007BB06F9F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D435C8-F1E8-495C-95E6-6EC41D3014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EDA95F-ED83-497E-9DE7-7497C0B17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EB8ED-4E5B-4FE6-B195-B96F84B5891E}" type="datetimeFigureOut">
              <a:rPr lang="en-GB" smtClean="0"/>
              <a:t>15/05/2020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2737DB-AF7B-4445-B05E-BAC693109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25AD10-7F51-4D46-9A06-E9E66889B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88511-C32E-4161-B1BA-83302E1B1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8213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B8E7A-5044-4106-A438-7C2CF00D9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9B36B-229F-4245-AEB2-500C737606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979C97-63C0-4636-8783-FC9743CAA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EB8ED-4E5B-4FE6-B195-B96F84B5891E}" type="datetimeFigureOut">
              <a:rPr lang="en-GB" smtClean="0"/>
              <a:t>15/05/2020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486A59-9081-4013-926B-A27C44646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B3C7D0-72C7-4912-AD2C-4105F65FF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88511-C32E-4161-B1BA-83302E1B1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9004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DEB6A-687B-41F9-8983-9FD9FCD31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B5EAA0-6DBF-4100-B27F-5C4839DEC1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8D185F-21FA-4777-AB6D-5F1C33D85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EB8ED-4E5B-4FE6-B195-B96F84B5891E}" type="datetimeFigureOut">
              <a:rPr lang="en-GB" smtClean="0"/>
              <a:t>15/05/2020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F48125-D07F-4A91-BEC1-4CBE1A4B6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EBDC7F-5C47-4569-A2C3-14DCFC7E1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88511-C32E-4161-B1BA-83302E1B1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418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154E0-82D9-40B2-87A9-289C129CD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E2706B-5A80-4989-98DE-0FE649419A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EAD443-7241-4FA2-AFF3-A1C0970C2C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280A7E-5A08-4125-9624-7A855A28A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EB8ED-4E5B-4FE6-B195-B96F84B5891E}" type="datetimeFigureOut">
              <a:rPr lang="en-GB" smtClean="0"/>
              <a:t>15/05/2020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4E63B9-0285-418B-AF46-AAD73B6A6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5BD338-E1F2-4883-83B8-3BC234880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88511-C32E-4161-B1BA-83302E1B1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5314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8E8CB-134D-4EBD-919C-4D5328D16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E3276B-6098-4170-B6DF-D1BB2B4A78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02B588-2290-4D20-996B-CA2CDEF5B7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3A5BBC-9BDC-490B-9EFE-E38BCE1E35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C785F0-19B3-4825-8FCB-1F7789361B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2DB4A8-902A-455F-BF40-30890201C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EB8ED-4E5B-4FE6-B195-B96F84B5891E}" type="datetimeFigureOut">
              <a:rPr lang="en-GB" smtClean="0"/>
              <a:t>15/05/2020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D455F0-CEBF-41DE-BF3B-88E94FD72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5FADD0-CBDE-400C-B034-CA424C1B3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88511-C32E-4161-B1BA-83302E1B1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8844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B2782-EB2D-46D1-8613-708A31B33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5510AC-FD4F-4198-87F4-72A8D722C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EB8ED-4E5B-4FE6-B195-B96F84B5891E}" type="datetimeFigureOut">
              <a:rPr lang="en-GB" smtClean="0"/>
              <a:t>15/05/2020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6CE0B3-0F34-4ACF-9CCD-329C26BC4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7B4F59-5E41-4BFB-BE4A-CF3715A87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88511-C32E-4161-B1BA-83302E1B1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7370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3FBEC4-4561-4AA0-AF4A-0A77425B1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EB8ED-4E5B-4FE6-B195-B96F84B5891E}" type="datetimeFigureOut">
              <a:rPr lang="en-GB" smtClean="0"/>
              <a:t>15/05/2020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F785E1-7207-4B2C-9333-66B1A8AB9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9C7D3C-17F7-42DC-8F58-AB206EF41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88511-C32E-4161-B1BA-83302E1B1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861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5072E-FD51-4ABE-BC41-80B04BC2E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28692F-93AB-4277-B796-A468355CF6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A43F80-C934-4FD3-B52E-29FB74A809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60361C-5001-40E0-90D3-0F7BEEC28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EB8ED-4E5B-4FE6-B195-B96F84B5891E}" type="datetimeFigureOut">
              <a:rPr lang="en-GB" smtClean="0"/>
              <a:t>15/05/2020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E8E6AA-9CF7-4FF5-BA9C-99C86D0D6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AC4FC4-D73F-4CF8-9B18-CDAF8A072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88511-C32E-4161-B1BA-83302E1B1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1173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C8EC8-5BD5-433C-A00C-CCCFC81E6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88044D-FDAA-41D3-B669-1FB84C6D1B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8124E8-1500-4A99-9044-6D4D47351F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EDF14F-3EEB-499C-B440-675B751BB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EB8ED-4E5B-4FE6-B195-B96F84B5891E}" type="datetimeFigureOut">
              <a:rPr lang="en-GB" smtClean="0"/>
              <a:t>15/05/2020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F4F5F8-A187-4BF6-B45A-C726CB20D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B59A0C-210F-4B87-8A5A-B99FC034F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88511-C32E-4161-B1BA-83302E1B1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5788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AE0374-8978-4406-B96F-E7826F3DB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AA4D1D-DB2C-432E-8A50-C2D6F3E34A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FCBBB4-0714-4729-9A1A-BF761EDA6A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CEB8ED-4E5B-4FE6-B195-B96F84B5891E}" type="datetimeFigureOut">
              <a:rPr lang="en-GB" smtClean="0"/>
              <a:t>15/05/2020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4C67EF-BECE-4D85-AF47-CC9687D728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AE4E22-6881-404E-BE26-A92E490C19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988511-C32E-4161-B1BA-83302E1B1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929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close up of a necklace&#10;&#10;Description automatically generated">
            <a:extLst>
              <a:ext uri="{FF2B5EF4-FFF2-40B4-BE49-F238E27FC236}">
                <a16:creationId xmlns:a16="http://schemas.microsoft.com/office/drawing/2014/main" id="{048D86CE-3E9D-4DC5-B5F8-6AE4CABC8A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8092" y="616992"/>
            <a:ext cx="9107143" cy="5659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6371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Sandi GK</dc:creator>
  <cp:lastModifiedBy>Sandi GK</cp:lastModifiedBy>
  <cp:revision>1</cp:revision>
  <dcterms:created xsi:type="dcterms:W3CDTF">2020-05-12T15:09:52Z</dcterms:created>
  <dcterms:modified xsi:type="dcterms:W3CDTF">2020-05-15T08:56:35Z</dcterms:modified>
</cp:coreProperties>
</file>