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83E4-DD66-4302-A815-A58A08C38427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9C997-4DE4-49F6-95E2-B2A77BEDB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44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83E4-DD66-4302-A815-A58A08C38427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9C997-4DE4-49F6-95E2-B2A77BEDB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065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83E4-DD66-4302-A815-A58A08C38427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9C997-4DE4-49F6-95E2-B2A77BEDB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08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83E4-DD66-4302-A815-A58A08C38427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9C997-4DE4-49F6-95E2-B2A77BEDB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124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83E4-DD66-4302-A815-A58A08C38427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9C997-4DE4-49F6-95E2-B2A77BEDB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673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83E4-DD66-4302-A815-A58A08C38427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9C997-4DE4-49F6-95E2-B2A77BEDB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663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83E4-DD66-4302-A815-A58A08C38427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9C997-4DE4-49F6-95E2-B2A77BEDB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610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83E4-DD66-4302-A815-A58A08C38427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9C997-4DE4-49F6-95E2-B2A77BEDB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84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83E4-DD66-4302-A815-A58A08C38427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9C997-4DE4-49F6-95E2-B2A77BEDB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33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83E4-DD66-4302-A815-A58A08C38427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9C997-4DE4-49F6-95E2-B2A77BEDB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178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383E4-DD66-4302-A815-A58A08C38427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9C997-4DE4-49F6-95E2-B2A77BEDB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71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383E4-DD66-4302-A815-A58A08C38427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9C997-4DE4-49F6-95E2-B2A77BEDBC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243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may contain: possible text that says 'ART allthe way'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"/>
          <a:stretch/>
        </p:blipFill>
        <p:spPr bwMode="auto">
          <a:xfrm rot="16200000">
            <a:off x="1308902" y="-984420"/>
            <a:ext cx="6526196" cy="8872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1520" y="294252"/>
            <a:ext cx="720080" cy="11905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297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Burgess</dc:creator>
  <cp:lastModifiedBy>Sandi GK</cp:lastModifiedBy>
  <cp:revision>1</cp:revision>
  <dcterms:created xsi:type="dcterms:W3CDTF">2020-05-12T11:39:19Z</dcterms:created>
  <dcterms:modified xsi:type="dcterms:W3CDTF">2020-05-15T08:55:43Z</dcterms:modified>
</cp:coreProperties>
</file>